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665913" cy="1508125"/>
  <p:notesSz cx="6858000" cy="9144000"/>
  <p:defaultTextStyle>
    <a:defPPr>
      <a:defRPr lang="en-US"/>
    </a:defPPr>
    <a:lvl1pPr marL="0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33538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67076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00613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34151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67689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01227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34764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68302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-78" y="-1134"/>
      </p:cViewPr>
      <p:guideLst>
        <p:guide orient="horz" pos="475"/>
        <p:guide pos="21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944" y="468497"/>
            <a:ext cx="5666026" cy="3232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9887" y="854604"/>
            <a:ext cx="4666139" cy="385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3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7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34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67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01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34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6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32787" y="60395"/>
            <a:ext cx="1499830" cy="12867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296" y="60395"/>
            <a:ext cx="4388393" cy="12867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561" y="969110"/>
            <a:ext cx="5666026" cy="29953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561" y="639208"/>
            <a:ext cx="5666026" cy="329902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35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670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061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3415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6768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0122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3476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6830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295" y="351896"/>
            <a:ext cx="2944112" cy="99529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88506" y="351896"/>
            <a:ext cx="2944112" cy="99529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296" y="337583"/>
            <a:ext cx="2945269" cy="14068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3538" indent="0">
              <a:buNone/>
              <a:defRPr sz="1000" b="1"/>
            </a:lvl2pPr>
            <a:lvl3pPr marL="467076" indent="0">
              <a:buNone/>
              <a:defRPr sz="900" b="1"/>
            </a:lvl3pPr>
            <a:lvl4pPr marL="700613" indent="0">
              <a:buNone/>
              <a:defRPr sz="800" b="1"/>
            </a:lvl4pPr>
            <a:lvl5pPr marL="934151" indent="0">
              <a:buNone/>
              <a:defRPr sz="800" b="1"/>
            </a:lvl5pPr>
            <a:lvl6pPr marL="1167689" indent="0">
              <a:buNone/>
              <a:defRPr sz="800" b="1"/>
            </a:lvl6pPr>
            <a:lvl7pPr marL="1401227" indent="0">
              <a:buNone/>
              <a:defRPr sz="800" b="1"/>
            </a:lvl7pPr>
            <a:lvl8pPr marL="1634764" indent="0">
              <a:buNone/>
              <a:defRPr sz="800" b="1"/>
            </a:lvl8pPr>
            <a:lvl9pPr marL="1868302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296" y="478271"/>
            <a:ext cx="2945269" cy="86891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192" y="337583"/>
            <a:ext cx="2946426" cy="14068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3538" indent="0">
              <a:buNone/>
              <a:defRPr sz="1000" b="1"/>
            </a:lvl2pPr>
            <a:lvl3pPr marL="467076" indent="0">
              <a:buNone/>
              <a:defRPr sz="900" b="1"/>
            </a:lvl3pPr>
            <a:lvl4pPr marL="700613" indent="0">
              <a:buNone/>
              <a:defRPr sz="800" b="1"/>
            </a:lvl4pPr>
            <a:lvl5pPr marL="934151" indent="0">
              <a:buNone/>
              <a:defRPr sz="800" b="1"/>
            </a:lvl5pPr>
            <a:lvl6pPr marL="1167689" indent="0">
              <a:buNone/>
              <a:defRPr sz="800" b="1"/>
            </a:lvl6pPr>
            <a:lvl7pPr marL="1401227" indent="0">
              <a:buNone/>
              <a:defRPr sz="800" b="1"/>
            </a:lvl7pPr>
            <a:lvl8pPr marL="1634764" indent="0">
              <a:buNone/>
              <a:defRPr sz="800" b="1"/>
            </a:lvl8pPr>
            <a:lvl9pPr marL="1868302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86192" y="478271"/>
            <a:ext cx="2946426" cy="86891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96" y="60046"/>
            <a:ext cx="2193039" cy="255543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6187" y="60046"/>
            <a:ext cx="3726431" cy="128714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296" y="315589"/>
            <a:ext cx="2193039" cy="1031600"/>
          </a:xfrm>
        </p:spPr>
        <p:txBody>
          <a:bodyPr/>
          <a:lstStyle>
            <a:lvl1pPr marL="0" indent="0">
              <a:buNone/>
              <a:defRPr sz="700"/>
            </a:lvl1pPr>
            <a:lvl2pPr marL="233538" indent="0">
              <a:buNone/>
              <a:defRPr sz="600"/>
            </a:lvl2pPr>
            <a:lvl3pPr marL="467076" indent="0">
              <a:buNone/>
              <a:defRPr sz="500"/>
            </a:lvl3pPr>
            <a:lvl4pPr marL="700613" indent="0">
              <a:buNone/>
              <a:defRPr sz="500"/>
            </a:lvl4pPr>
            <a:lvl5pPr marL="934151" indent="0">
              <a:buNone/>
              <a:defRPr sz="500"/>
            </a:lvl5pPr>
            <a:lvl6pPr marL="1167689" indent="0">
              <a:buNone/>
              <a:defRPr sz="500"/>
            </a:lvl6pPr>
            <a:lvl7pPr marL="1401227" indent="0">
              <a:buNone/>
              <a:defRPr sz="500"/>
            </a:lvl7pPr>
            <a:lvl8pPr marL="1634764" indent="0">
              <a:buNone/>
              <a:defRPr sz="500"/>
            </a:lvl8pPr>
            <a:lvl9pPr marL="1868302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566" y="1055687"/>
            <a:ext cx="3999548" cy="12463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6566" y="134754"/>
            <a:ext cx="3999548" cy="904875"/>
          </a:xfrm>
        </p:spPr>
        <p:txBody>
          <a:bodyPr/>
          <a:lstStyle>
            <a:lvl1pPr marL="0" indent="0">
              <a:buNone/>
              <a:defRPr sz="1600"/>
            </a:lvl1pPr>
            <a:lvl2pPr marL="233538" indent="0">
              <a:buNone/>
              <a:defRPr sz="1400"/>
            </a:lvl2pPr>
            <a:lvl3pPr marL="467076" indent="0">
              <a:buNone/>
              <a:defRPr sz="1200"/>
            </a:lvl3pPr>
            <a:lvl4pPr marL="700613" indent="0">
              <a:buNone/>
              <a:defRPr sz="1000"/>
            </a:lvl4pPr>
            <a:lvl5pPr marL="934151" indent="0">
              <a:buNone/>
              <a:defRPr sz="1000"/>
            </a:lvl5pPr>
            <a:lvl6pPr marL="1167689" indent="0">
              <a:buNone/>
              <a:defRPr sz="1000"/>
            </a:lvl6pPr>
            <a:lvl7pPr marL="1401227" indent="0">
              <a:buNone/>
              <a:defRPr sz="1000"/>
            </a:lvl7pPr>
            <a:lvl8pPr marL="1634764" indent="0">
              <a:buNone/>
              <a:defRPr sz="1000"/>
            </a:lvl8pPr>
            <a:lvl9pPr marL="1868302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6566" y="1180317"/>
            <a:ext cx="3999548" cy="176995"/>
          </a:xfrm>
        </p:spPr>
        <p:txBody>
          <a:bodyPr/>
          <a:lstStyle>
            <a:lvl1pPr marL="0" indent="0">
              <a:buNone/>
              <a:defRPr sz="700"/>
            </a:lvl1pPr>
            <a:lvl2pPr marL="233538" indent="0">
              <a:buNone/>
              <a:defRPr sz="600"/>
            </a:lvl2pPr>
            <a:lvl3pPr marL="467076" indent="0">
              <a:buNone/>
              <a:defRPr sz="500"/>
            </a:lvl3pPr>
            <a:lvl4pPr marL="700613" indent="0">
              <a:buNone/>
              <a:defRPr sz="500"/>
            </a:lvl4pPr>
            <a:lvl5pPr marL="934151" indent="0">
              <a:buNone/>
              <a:defRPr sz="500"/>
            </a:lvl5pPr>
            <a:lvl6pPr marL="1167689" indent="0">
              <a:buNone/>
              <a:defRPr sz="500"/>
            </a:lvl6pPr>
            <a:lvl7pPr marL="1401227" indent="0">
              <a:buNone/>
              <a:defRPr sz="500"/>
            </a:lvl7pPr>
            <a:lvl8pPr marL="1634764" indent="0">
              <a:buNone/>
              <a:defRPr sz="500"/>
            </a:lvl8pPr>
            <a:lvl9pPr marL="1868302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296" y="60395"/>
            <a:ext cx="5999322" cy="251354"/>
          </a:xfrm>
          <a:prstGeom prst="rect">
            <a:avLst/>
          </a:prstGeom>
        </p:spPr>
        <p:txBody>
          <a:bodyPr vert="horz" lIns="46708" tIns="23354" rIns="46708" bIns="2335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296" y="351896"/>
            <a:ext cx="5999322" cy="995293"/>
          </a:xfrm>
          <a:prstGeom prst="rect">
            <a:avLst/>
          </a:prstGeom>
        </p:spPr>
        <p:txBody>
          <a:bodyPr vert="horz" lIns="46708" tIns="23354" rIns="46708" bIns="233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3296" y="1397808"/>
            <a:ext cx="1555380" cy="80294"/>
          </a:xfrm>
          <a:prstGeom prst="rect">
            <a:avLst/>
          </a:prstGeom>
        </p:spPr>
        <p:txBody>
          <a:bodyPr vert="horz" lIns="46708" tIns="23354" rIns="46708" bIns="23354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7521" y="1397808"/>
            <a:ext cx="2110872" cy="80294"/>
          </a:xfrm>
          <a:prstGeom prst="rect">
            <a:avLst/>
          </a:prstGeom>
        </p:spPr>
        <p:txBody>
          <a:bodyPr vert="horz" lIns="46708" tIns="23354" rIns="46708" bIns="23354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77238" y="1397808"/>
            <a:ext cx="1555380" cy="80294"/>
          </a:xfrm>
          <a:prstGeom prst="rect">
            <a:avLst/>
          </a:prstGeom>
        </p:spPr>
        <p:txBody>
          <a:bodyPr vert="horz" lIns="46708" tIns="23354" rIns="46708" bIns="23354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7076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153" indent="-175153" algn="l" defTabSz="46707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9499" indent="-145961" algn="l" defTabSz="467076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83844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17382" indent="-116769" algn="l" defTabSz="467076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50920" indent="-116769" algn="l" defTabSz="467076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458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17995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51533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071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3538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67076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0613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34151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7689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1227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34764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68302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op's Computer\AppData\Local\Microsoft\Windows\Temporary Internet Files\Content.IE5\29BNSRGH\MP900442497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2567936" cy="15081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570956" y="68262"/>
            <a:ext cx="409495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Paracords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More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Pop's Computer</dc:creator>
  <cp:lastModifiedBy>Pop's Computer</cp:lastModifiedBy>
  <cp:revision>5</cp:revision>
  <dcterms:created xsi:type="dcterms:W3CDTF">2012-06-28T21:24:34Z</dcterms:created>
  <dcterms:modified xsi:type="dcterms:W3CDTF">2012-06-28T22:01:37Z</dcterms:modified>
</cp:coreProperties>
</file>