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528175" cy="914400"/>
  <p:notesSz cx="6858000" cy="9144000"/>
  <p:defaultTextStyle>
    <a:defPPr>
      <a:defRPr lang="en-US"/>
    </a:defPPr>
    <a:lvl1pPr marL="0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69723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39446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09169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78892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48615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18338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488061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57784" algn="l" defTabSz="139446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" y="-1536"/>
      </p:cViewPr>
      <p:guideLst>
        <p:guide orient="horz" pos="288"/>
        <p:guide pos="30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16" y="284058"/>
            <a:ext cx="8098950" cy="196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228" y="518160"/>
            <a:ext cx="6669726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8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8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7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928" y="36620"/>
            <a:ext cx="2143837" cy="780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410" y="36620"/>
            <a:ext cx="6272714" cy="780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62" y="587587"/>
            <a:ext cx="8098950" cy="181610"/>
          </a:xfrm>
        </p:spPr>
        <p:txBody>
          <a:bodyPr anchor="t"/>
          <a:lstStyle>
            <a:lvl1pPr algn="l">
              <a:defRPr sz="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662" y="387563"/>
            <a:ext cx="8098950" cy="200025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9723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2pPr>
            <a:lvl3pPr marL="13944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20916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78892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4861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41833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8806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55778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411" y="213360"/>
            <a:ext cx="4208275" cy="603462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489" y="213360"/>
            <a:ext cx="4208275" cy="603462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410" y="204682"/>
            <a:ext cx="4209935" cy="8530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69723" indent="0">
              <a:buNone/>
              <a:defRPr sz="300" b="1"/>
            </a:lvl2pPr>
            <a:lvl3pPr marL="139446" indent="0">
              <a:buNone/>
              <a:defRPr sz="300" b="1"/>
            </a:lvl3pPr>
            <a:lvl4pPr marL="209169" indent="0">
              <a:buNone/>
              <a:defRPr sz="200" b="1"/>
            </a:lvl4pPr>
            <a:lvl5pPr marL="278892" indent="0">
              <a:buNone/>
              <a:defRPr sz="200" b="1"/>
            </a:lvl5pPr>
            <a:lvl6pPr marL="348615" indent="0">
              <a:buNone/>
              <a:defRPr sz="200" b="1"/>
            </a:lvl6pPr>
            <a:lvl7pPr marL="418338" indent="0">
              <a:buNone/>
              <a:defRPr sz="200" b="1"/>
            </a:lvl7pPr>
            <a:lvl8pPr marL="488061" indent="0">
              <a:buNone/>
              <a:defRPr sz="200" b="1"/>
            </a:lvl8pPr>
            <a:lvl9pPr marL="557784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10" y="289984"/>
            <a:ext cx="4209935" cy="526838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0186" y="204682"/>
            <a:ext cx="4211588" cy="8530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69723" indent="0">
              <a:buNone/>
              <a:defRPr sz="300" b="1"/>
            </a:lvl2pPr>
            <a:lvl3pPr marL="139446" indent="0">
              <a:buNone/>
              <a:defRPr sz="300" b="1"/>
            </a:lvl3pPr>
            <a:lvl4pPr marL="209169" indent="0">
              <a:buNone/>
              <a:defRPr sz="200" b="1"/>
            </a:lvl4pPr>
            <a:lvl5pPr marL="278892" indent="0">
              <a:buNone/>
              <a:defRPr sz="200" b="1"/>
            </a:lvl5pPr>
            <a:lvl6pPr marL="348615" indent="0">
              <a:buNone/>
              <a:defRPr sz="200" b="1"/>
            </a:lvl6pPr>
            <a:lvl7pPr marL="418338" indent="0">
              <a:buNone/>
              <a:defRPr sz="200" b="1"/>
            </a:lvl7pPr>
            <a:lvl8pPr marL="488061" indent="0">
              <a:buNone/>
              <a:defRPr sz="200" b="1"/>
            </a:lvl8pPr>
            <a:lvl9pPr marL="557784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0186" y="289984"/>
            <a:ext cx="4211588" cy="526838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10" y="36407"/>
            <a:ext cx="3134704" cy="154940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255" y="36408"/>
            <a:ext cx="5326513" cy="780415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10" y="191348"/>
            <a:ext cx="3134704" cy="625475"/>
          </a:xfrm>
        </p:spPr>
        <p:txBody>
          <a:bodyPr/>
          <a:lstStyle>
            <a:lvl1pPr marL="0" indent="0">
              <a:buNone/>
              <a:defRPr sz="200"/>
            </a:lvl1pPr>
            <a:lvl2pPr marL="69723" indent="0">
              <a:buNone/>
              <a:defRPr sz="200"/>
            </a:lvl2pPr>
            <a:lvl3pPr marL="139446" indent="0">
              <a:buNone/>
              <a:defRPr sz="200"/>
            </a:lvl3pPr>
            <a:lvl4pPr marL="209169" indent="0">
              <a:buNone/>
              <a:defRPr sz="100"/>
            </a:lvl4pPr>
            <a:lvl5pPr marL="278892" indent="0">
              <a:buNone/>
              <a:defRPr sz="100"/>
            </a:lvl5pPr>
            <a:lvl6pPr marL="348615" indent="0">
              <a:buNone/>
              <a:defRPr sz="100"/>
            </a:lvl6pPr>
            <a:lvl7pPr marL="418338" indent="0">
              <a:buNone/>
              <a:defRPr sz="100"/>
            </a:lvl7pPr>
            <a:lvl8pPr marL="488061" indent="0">
              <a:buNone/>
              <a:defRPr sz="100"/>
            </a:lvl8pPr>
            <a:lvl9pPr marL="557784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592" y="640081"/>
            <a:ext cx="5716905" cy="7556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7592" y="81703"/>
            <a:ext cx="5716905" cy="548640"/>
          </a:xfrm>
        </p:spPr>
        <p:txBody>
          <a:bodyPr/>
          <a:lstStyle>
            <a:lvl1pPr marL="0" indent="0">
              <a:buNone/>
              <a:defRPr sz="500"/>
            </a:lvl1pPr>
            <a:lvl2pPr marL="69723" indent="0">
              <a:buNone/>
              <a:defRPr sz="400"/>
            </a:lvl2pPr>
            <a:lvl3pPr marL="139446" indent="0">
              <a:buNone/>
              <a:defRPr sz="400"/>
            </a:lvl3pPr>
            <a:lvl4pPr marL="209169" indent="0">
              <a:buNone/>
              <a:defRPr sz="300"/>
            </a:lvl4pPr>
            <a:lvl5pPr marL="278892" indent="0">
              <a:buNone/>
              <a:defRPr sz="300"/>
            </a:lvl5pPr>
            <a:lvl6pPr marL="348615" indent="0">
              <a:buNone/>
              <a:defRPr sz="300"/>
            </a:lvl6pPr>
            <a:lvl7pPr marL="418338" indent="0">
              <a:buNone/>
              <a:defRPr sz="300"/>
            </a:lvl7pPr>
            <a:lvl8pPr marL="488061" indent="0">
              <a:buNone/>
              <a:defRPr sz="300"/>
            </a:lvl8pPr>
            <a:lvl9pPr marL="557784" indent="0">
              <a:buNone/>
              <a:defRPr sz="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7592" y="715646"/>
            <a:ext cx="5716905" cy="107315"/>
          </a:xfrm>
        </p:spPr>
        <p:txBody>
          <a:bodyPr/>
          <a:lstStyle>
            <a:lvl1pPr marL="0" indent="0">
              <a:buNone/>
              <a:defRPr sz="200"/>
            </a:lvl1pPr>
            <a:lvl2pPr marL="69723" indent="0">
              <a:buNone/>
              <a:defRPr sz="200"/>
            </a:lvl2pPr>
            <a:lvl3pPr marL="139446" indent="0">
              <a:buNone/>
              <a:defRPr sz="200"/>
            </a:lvl3pPr>
            <a:lvl4pPr marL="209169" indent="0">
              <a:buNone/>
              <a:defRPr sz="100"/>
            </a:lvl4pPr>
            <a:lvl5pPr marL="278892" indent="0">
              <a:buNone/>
              <a:defRPr sz="100"/>
            </a:lvl5pPr>
            <a:lvl6pPr marL="348615" indent="0">
              <a:buNone/>
              <a:defRPr sz="100"/>
            </a:lvl6pPr>
            <a:lvl7pPr marL="418338" indent="0">
              <a:buNone/>
              <a:defRPr sz="100"/>
            </a:lvl7pPr>
            <a:lvl8pPr marL="488061" indent="0">
              <a:buNone/>
              <a:defRPr sz="100"/>
            </a:lvl8pPr>
            <a:lvl9pPr marL="557784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6410" y="36618"/>
            <a:ext cx="8575361" cy="152400"/>
          </a:xfrm>
          <a:prstGeom prst="rect">
            <a:avLst/>
          </a:prstGeom>
        </p:spPr>
        <p:txBody>
          <a:bodyPr vert="horz" lIns="13945" tIns="6972" rIns="13945" bIns="697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410" y="213360"/>
            <a:ext cx="8575361" cy="603462"/>
          </a:xfrm>
          <a:prstGeom prst="rect">
            <a:avLst/>
          </a:prstGeom>
        </p:spPr>
        <p:txBody>
          <a:bodyPr vert="horz" lIns="13945" tIns="6972" rIns="13945" bIns="69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413" y="847515"/>
            <a:ext cx="2223242" cy="48683"/>
          </a:xfrm>
          <a:prstGeom prst="rect">
            <a:avLst/>
          </a:prstGeom>
        </p:spPr>
        <p:txBody>
          <a:bodyPr vert="horz" lIns="13945" tIns="6972" rIns="13945" bIns="6972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7E5A-0691-4AC0-958E-C6F56902C464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5464" y="847515"/>
            <a:ext cx="3017253" cy="48683"/>
          </a:xfrm>
          <a:prstGeom prst="rect">
            <a:avLst/>
          </a:prstGeom>
        </p:spPr>
        <p:txBody>
          <a:bodyPr vert="horz" lIns="13945" tIns="6972" rIns="13945" bIns="6972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8526" y="847515"/>
            <a:ext cx="2223242" cy="48683"/>
          </a:xfrm>
          <a:prstGeom prst="rect">
            <a:avLst/>
          </a:prstGeom>
        </p:spPr>
        <p:txBody>
          <a:bodyPr vert="horz" lIns="13945" tIns="6972" rIns="13945" bIns="6972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1CD6-E5C4-433F-A309-5CFD66619D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446" rtl="0" eaLnBrk="1" latinLnBrk="0" hangingPunct="1">
        <a:spcBef>
          <a:spcPct val="0"/>
        </a:spcBef>
        <a:buNone/>
        <a:defRPr sz="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92" indent="-52292" algn="l" defTabSz="139446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13300" indent="-43577" algn="l" defTabSz="139446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308" indent="-34862" algn="l" defTabSz="139446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44031" indent="-34862" algn="l" defTabSz="139446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13754" indent="-34862" algn="l" defTabSz="139446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3477" indent="-34862" algn="l" defTabSz="139446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3200" indent="-34862" algn="l" defTabSz="139446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22923" indent="-34862" algn="l" defTabSz="139446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92646" indent="-34862" algn="l" defTabSz="139446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69723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39446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09169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8892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48615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18338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88061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57784" algn="l" defTabSz="139446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2-06-13_06-41-22_5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1"/>
            <a:ext cx="1944684" cy="9143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73087" y="83403"/>
            <a:ext cx="8517766" cy="83099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Paracords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 and More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7" name="Picture 6" descr="2012-06-13_06-41-22_5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3491" y="1"/>
            <a:ext cx="1944684" cy="9143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Pop's Computer</dc:creator>
  <cp:lastModifiedBy>Pop's Computer</cp:lastModifiedBy>
  <cp:revision>3</cp:revision>
  <dcterms:created xsi:type="dcterms:W3CDTF">2012-06-28T22:30:48Z</dcterms:created>
  <dcterms:modified xsi:type="dcterms:W3CDTF">2012-06-28T22:49:57Z</dcterms:modified>
</cp:coreProperties>
</file>