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665913" cy="1508125"/>
  <p:notesSz cx="6858000" cy="9144000"/>
  <p:defaultTextStyle>
    <a:defPPr>
      <a:defRPr lang="en-US"/>
    </a:defPPr>
    <a:lvl1pPr marL="0" algn="l" defTabSz="46707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233538" algn="l" defTabSz="46707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467076" algn="l" defTabSz="46707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700613" algn="l" defTabSz="46707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934151" algn="l" defTabSz="46707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167689" algn="l" defTabSz="46707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1401227" algn="l" defTabSz="46707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1634764" algn="l" defTabSz="46707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1868302" algn="l" defTabSz="46707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77" autoAdjust="0"/>
    <p:restoredTop sz="94714" autoAdjust="0"/>
  </p:normalViewPr>
  <p:slideViewPr>
    <p:cSldViewPr>
      <p:cViewPr varScale="1">
        <p:scale>
          <a:sx n="189" d="100"/>
          <a:sy n="189" d="100"/>
        </p:scale>
        <p:origin x="-114" y="-960"/>
      </p:cViewPr>
      <p:guideLst>
        <p:guide orient="horz" pos="475"/>
        <p:guide pos="21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5CE09E-6CF4-4E9F-827D-F03BC2AE2673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4148138" y="685800"/>
            <a:ext cx="15154276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3BA119-7905-4F79-80CD-C1EF914D392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67076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233538" algn="l" defTabSz="467076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467076" algn="l" defTabSz="467076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700613" algn="l" defTabSz="467076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934151" algn="l" defTabSz="467076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1167689" algn="l" defTabSz="467076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401227" algn="l" defTabSz="467076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634764" algn="l" defTabSz="467076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868302" algn="l" defTabSz="467076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BA119-7905-4F79-80CD-C1EF914D3925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9944" y="468497"/>
            <a:ext cx="5666026" cy="3232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9887" y="854604"/>
            <a:ext cx="4666139" cy="38541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33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67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06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341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676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012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347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683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AD10D-849A-49EC-8702-BC7CCD3F9D35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303F7-20FF-4EB6-8C61-AC84F8F268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AD10D-849A-49EC-8702-BC7CCD3F9D35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303F7-20FF-4EB6-8C61-AC84F8F268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32787" y="60395"/>
            <a:ext cx="1499830" cy="12867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3296" y="60395"/>
            <a:ext cx="4388393" cy="12867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AD10D-849A-49EC-8702-BC7CCD3F9D35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303F7-20FF-4EB6-8C61-AC84F8F268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AD10D-849A-49EC-8702-BC7CCD3F9D35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303F7-20FF-4EB6-8C61-AC84F8F268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6561" y="969110"/>
            <a:ext cx="5666026" cy="299530"/>
          </a:xfrm>
        </p:spPr>
        <p:txBody>
          <a:bodyPr anchor="t"/>
          <a:lstStyle>
            <a:lvl1pPr algn="l">
              <a:defRPr sz="2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6561" y="639208"/>
            <a:ext cx="5666026" cy="329902"/>
          </a:xfrm>
        </p:spPr>
        <p:txBody>
          <a:bodyPr anchor="b"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33538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67076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700613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34151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67689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401227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63476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6830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AD10D-849A-49EC-8702-BC7CCD3F9D35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303F7-20FF-4EB6-8C61-AC84F8F268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3295" y="351896"/>
            <a:ext cx="2944112" cy="995293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88506" y="351896"/>
            <a:ext cx="2944112" cy="995293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AD10D-849A-49EC-8702-BC7CCD3F9D35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303F7-20FF-4EB6-8C61-AC84F8F268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3296" y="337583"/>
            <a:ext cx="2945269" cy="140688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3538" indent="0">
              <a:buNone/>
              <a:defRPr sz="1000" b="1"/>
            </a:lvl2pPr>
            <a:lvl3pPr marL="467076" indent="0">
              <a:buNone/>
              <a:defRPr sz="900" b="1"/>
            </a:lvl3pPr>
            <a:lvl4pPr marL="700613" indent="0">
              <a:buNone/>
              <a:defRPr sz="800" b="1"/>
            </a:lvl4pPr>
            <a:lvl5pPr marL="934151" indent="0">
              <a:buNone/>
              <a:defRPr sz="800" b="1"/>
            </a:lvl5pPr>
            <a:lvl6pPr marL="1167689" indent="0">
              <a:buNone/>
              <a:defRPr sz="800" b="1"/>
            </a:lvl6pPr>
            <a:lvl7pPr marL="1401227" indent="0">
              <a:buNone/>
              <a:defRPr sz="800" b="1"/>
            </a:lvl7pPr>
            <a:lvl8pPr marL="1634764" indent="0">
              <a:buNone/>
              <a:defRPr sz="800" b="1"/>
            </a:lvl8pPr>
            <a:lvl9pPr marL="1868302" indent="0">
              <a:buNone/>
              <a:defRPr sz="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3296" y="478271"/>
            <a:ext cx="2945269" cy="868918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192" y="337583"/>
            <a:ext cx="2946426" cy="140688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3538" indent="0">
              <a:buNone/>
              <a:defRPr sz="1000" b="1"/>
            </a:lvl2pPr>
            <a:lvl3pPr marL="467076" indent="0">
              <a:buNone/>
              <a:defRPr sz="900" b="1"/>
            </a:lvl3pPr>
            <a:lvl4pPr marL="700613" indent="0">
              <a:buNone/>
              <a:defRPr sz="800" b="1"/>
            </a:lvl4pPr>
            <a:lvl5pPr marL="934151" indent="0">
              <a:buNone/>
              <a:defRPr sz="800" b="1"/>
            </a:lvl5pPr>
            <a:lvl6pPr marL="1167689" indent="0">
              <a:buNone/>
              <a:defRPr sz="800" b="1"/>
            </a:lvl6pPr>
            <a:lvl7pPr marL="1401227" indent="0">
              <a:buNone/>
              <a:defRPr sz="800" b="1"/>
            </a:lvl7pPr>
            <a:lvl8pPr marL="1634764" indent="0">
              <a:buNone/>
              <a:defRPr sz="800" b="1"/>
            </a:lvl8pPr>
            <a:lvl9pPr marL="1868302" indent="0">
              <a:buNone/>
              <a:defRPr sz="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86192" y="478271"/>
            <a:ext cx="2946426" cy="868918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AD10D-849A-49EC-8702-BC7CCD3F9D35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303F7-20FF-4EB6-8C61-AC84F8F268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AD10D-849A-49EC-8702-BC7CCD3F9D35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303F7-20FF-4EB6-8C61-AC84F8F268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AD10D-849A-49EC-8702-BC7CCD3F9D35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303F7-20FF-4EB6-8C61-AC84F8F268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296" y="60046"/>
            <a:ext cx="2193039" cy="255543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6187" y="60046"/>
            <a:ext cx="3726431" cy="1287143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33296" y="315589"/>
            <a:ext cx="2193039" cy="1031600"/>
          </a:xfrm>
        </p:spPr>
        <p:txBody>
          <a:bodyPr/>
          <a:lstStyle>
            <a:lvl1pPr marL="0" indent="0">
              <a:buNone/>
              <a:defRPr sz="700"/>
            </a:lvl1pPr>
            <a:lvl2pPr marL="233538" indent="0">
              <a:buNone/>
              <a:defRPr sz="600"/>
            </a:lvl2pPr>
            <a:lvl3pPr marL="467076" indent="0">
              <a:buNone/>
              <a:defRPr sz="500"/>
            </a:lvl3pPr>
            <a:lvl4pPr marL="700613" indent="0">
              <a:buNone/>
              <a:defRPr sz="500"/>
            </a:lvl4pPr>
            <a:lvl5pPr marL="934151" indent="0">
              <a:buNone/>
              <a:defRPr sz="500"/>
            </a:lvl5pPr>
            <a:lvl6pPr marL="1167689" indent="0">
              <a:buNone/>
              <a:defRPr sz="500"/>
            </a:lvl6pPr>
            <a:lvl7pPr marL="1401227" indent="0">
              <a:buNone/>
              <a:defRPr sz="500"/>
            </a:lvl7pPr>
            <a:lvl8pPr marL="1634764" indent="0">
              <a:buNone/>
              <a:defRPr sz="500"/>
            </a:lvl8pPr>
            <a:lvl9pPr marL="1868302" indent="0">
              <a:buNone/>
              <a:defRPr sz="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AD10D-849A-49EC-8702-BC7CCD3F9D35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303F7-20FF-4EB6-8C61-AC84F8F268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6566" y="1055687"/>
            <a:ext cx="3999548" cy="124630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06566" y="134754"/>
            <a:ext cx="3999548" cy="904875"/>
          </a:xfrm>
        </p:spPr>
        <p:txBody>
          <a:bodyPr/>
          <a:lstStyle>
            <a:lvl1pPr marL="0" indent="0">
              <a:buNone/>
              <a:defRPr sz="1600"/>
            </a:lvl1pPr>
            <a:lvl2pPr marL="233538" indent="0">
              <a:buNone/>
              <a:defRPr sz="1400"/>
            </a:lvl2pPr>
            <a:lvl3pPr marL="467076" indent="0">
              <a:buNone/>
              <a:defRPr sz="1200"/>
            </a:lvl3pPr>
            <a:lvl4pPr marL="700613" indent="0">
              <a:buNone/>
              <a:defRPr sz="1000"/>
            </a:lvl4pPr>
            <a:lvl5pPr marL="934151" indent="0">
              <a:buNone/>
              <a:defRPr sz="1000"/>
            </a:lvl5pPr>
            <a:lvl6pPr marL="1167689" indent="0">
              <a:buNone/>
              <a:defRPr sz="1000"/>
            </a:lvl6pPr>
            <a:lvl7pPr marL="1401227" indent="0">
              <a:buNone/>
              <a:defRPr sz="1000"/>
            </a:lvl7pPr>
            <a:lvl8pPr marL="1634764" indent="0">
              <a:buNone/>
              <a:defRPr sz="1000"/>
            </a:lvl8pPr>
            <a:lvl9pPr marL="1868302" indent="0">
              <a:buNone/>
              <a:defRPr sz="1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06566" y="1180317"/>
            <a:ext cx="3999548" cy="176995"/>
          </a:xfrm>
        </p:spPr>
        <p:txBody>
          <a:bodyPr/>
          <a:lstStyle>
            <a:lvl1pPr marL="0" indent="0">
              <a:buNone/>
              <a:defRPr sz="700"/>
            </a:lvl1pPr>
            <a:lvl2pPr marL="233538" indent="0">
              <a:buNone/>
              <a:defRPr sz="600"/>
            </a:lvl2pPr>
            <a:lvl3pPr marL="467076" indent="0">
              <a:buNone/>
              <a:defRPr sz="500"/>
            </a:lvl3pPr>
            <a:lvl4pPr marL="700613" indent="0">
              <a:buNone/>
              <a:defRPr sz="500"/>
            </a:lvl4pPr>
            <a:lvl5pPr marL="934151" indent="0">
              <a:buNone/>
              <a:defRPr sz="500"/>
            </a:lvl5pPr>
            <a:lvl6pPr marL="1167689" indent="0">
              <a:buNone/>
              <a:defRPr sz="500"/>
            </a:lvl6pPr>
            <a:lvl7pPr marL="1401227" indent="0">
              <a:buNone/>
              <a:defRPr sz="500"/>
            </a:lvl7pPr>
            <a:lvl8pPr marL="1634764" indent="0">
              <a:buNone/>
              <a:defRPr sz="500"/>
            </a:lvl8pPr>
            <a:lvl9pPr marL="1868302" indent="0">
              <a:buNone/>
              <a:defRPr sz="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AD10D-849A-49EC-8702-BC7CCD3F9D35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303F7-20FF-4EB6-8C61-AC84F8F268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3296" y="60395"/>
            <a:ext cx="5999322" cy="251354"/>
          </a:xfrm>
          <a:prstGeom prst="rect">
            <a:avLst/>
          </a:prstGeom>
        </p:spPr>
        <p:txBody>
          <a:bodyPr vert="horz" lIns="46708" tIns="23354" rIns="46708" bIns="2335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3296" y="351896"/>
            <a:ext cx="5999322" cy="995293"/>
          </a:xfrm>
          <a:prstGeom prst="rect">
            <a:avLst/>
          </a:prstGeom>
        </p:spPr>
        <p:txBody>
          <a:bodyPr vert="horz" lIns="46708" tIns="23354" rIns="46708" bIns="2335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3296" y="1397808"/>
            <a:ext cx="1555380" cy="80294"/>
          </a:xfrm>
          <a:prstGeom prst="rect">
            <a:avLst/>
          </a:prstGeom>
        </p:spPr>
        <p:txBody>
          <a:bodyPr vert="horz" lIns="46708" tIns="23354" rIns="46708" bIns="23354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AD10D-849A-49EC-8702-BC7CCD3F9D35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7521" y="1397808"/>
            <a:ext cx="2110872" cy="80294"/>
          </a:xfrm>
          <a:prstGeom prst="rect">
            <a:avLst/>
          </a:prstGeom>
        </p:spPr>
        <p:txBody>
          <a:bodyPr vert="horz" lIns="46708" tIns="23354" rIns="46708" bIns="23354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77238" y="1397808"/>
            <a:ext cx="1555380" cy="80294"/>
          </a:xfrm>
          <a:prstGeom prst="rect">
            <a:avLst/>
          </a:prstGeom>
        </p:spPr>
        <p:txBody>
          <a:bodyPr vert="horz" lIns="46708" tIns="23354" rIns="46708" bIns="23354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303F7-20FF-4EB6-8C61-AC84F8F2680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67076" rtl="0" eaLnBrk="1" latinLnBrk="0" hangingPunct="1">
        <a:spcBef>
          <a:spcPct val="0"/>
        </a:spcBef>
        <a:buNone/>
        <a:defRPr sz="2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5153" indent="-175153" algn="l" defTabSz="467076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79499" indent="-145961" algn="l" defTabSz="467076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583844" indent="-116769" algn="l" defTabSz="467076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17382" indent="-116769" algn="l" defTabSz="467076" rtl="0" eaLnBrk="1" latinLnBrk="0" hangingPunct="1">
        <a:spcBef>
          <a:spcPct val="20000"/>
        </a:spcBef>
        <a:buFont typeface="Arial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50920" indent="-116769" algn="l" defTabSz="467076" rtl="0" eaLnBrk="1" latinLnBrk="0" hangingPunct="1">
        <a:spcBef>
          <a:spcPct val="20000"/>
        </a:spcBef>
        <a:buFont typeface="Arial" pitchFamily="34" charset="0"/>
        <a:buChar char="»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458" indent="-116769" algn="l" defTabSz="467076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17995" indent="-116769" algn="l" defTabSz="467076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51533" indent="-116769" algn="l" defTabSz="467076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1985071" indent="-116769" algn="l" defTabSz="467076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67076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33538" algn="l" defTabSz="467076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67076" algn="l" defTabSz="467076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700613" algn="l" defTabSz="467076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34151" algn="l" defTabSz="467076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67689" algn="l" defTabSz="467076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01227" algn="l" defTabSz="467076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34764" algn="l" defTabSz="467076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68302" algn="l" defTabSz="467076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Pop's Computer\AppData\Local\Microsoft\Windows\Temporary Internet Files\Content.IE5\29BNSRGH\MP900442497[1]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0" y="0"/>
            <a:ext cx="2689680" cy="150812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  <p:sp>
        <p:nvSpPr>
          <p:cNvPr id="7" name="Rectangle 6"/>
          <p:cNvSpPr/>
          <p:nvPr/>
        </p:nvSpPr>
        <p:spPr>
          <a:xfrm>
            <a:off x="2723356" y="0"/>
            <a:ext cx="4094957" cy="1446550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ndalus" pitchFamily="2" charset="-78"/>
                <a:cs typeface="Andalus" pitchFamily="2" charset="-78"/>
              </a:rPr>
              <a:t>Paracords</a:t>
            </a:r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ndalus" pitchFamily="2" charset="-78"/>
                <a:cs typeface="Andalus" pitchFamily="2" charset="-78"/>
              </a:rPr>
              <a:t> and</a:t>
            </a:r>
          </a:p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ndalus" pitchFamily="2" charset="-78"/>
                <a:cs typeface="Andalus" pitchFamily="2" charset="-78"/>
              </a:rPr>
              <a:t>More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ndalus" pitchFamily="2" charset="-78"/>
              <a:cs typeface="Andalus" pitchFamily="2" charset="-7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4</Words>
  <Application>Microsoft Office PowerPoint</Application>
  <PresentationFormat>Custom</PresentationFormat>
  <Paragraphs>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Pop's Computer</dc:creator>
  <cp:lastModifiedBy>Pop's Computer</cp:lastModifiedBy>
  <cp:revision>7</cp:revision>
  <dcterms:created xsi:type="dcterms:W3CDTF">2012-06-28T21:24:34Z</dcterms:created>
  <dcterms:modified xsi:type="dcterms:W3CDTF">2012-06-28T22:28:26Z</dcterms:modified>
</cp:coreProperties>
</file>